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921" r:id="rId6"/>
    <p:sldId id="927" r:id="rId7"/>
    <p:sldId id="931" r:id="rId8"/>
    <p:sldId id="924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0" autoAdjust="0"/>
    <p:restoredTop sz="96902" autoAdjust="0"/>
  </p:normalViewPr>
  <p:slideViewPr>
    <p:cSldViewPr snapToGrid="0">
      <p:cViewPr varScale="1">
        <p:scale>
          <a:sx n="93" d="100"/>
          <a:sy n="93" d="100"/>
        </p:scale>
        <p:origin x="1397" y="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8/11/2023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#158 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August 2023 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Goteborg, Sweden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S2-2309307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9AE8413-0E72-4417-9201-DE3DCDF35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WG2#158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August</a:t>
            </a:r>
            <a:r>
              <a:rPr lang="nb-NO" altLang="ko-KR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Goteborg, Sweden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0" dirty="0"/>
              <a:t>Motivation on studying </a:t>
            </a:r>
            <a:r>
              <a:rPr lang="en-US" sz="3600" dirty="0"/>
              <a:t>Analytics Framework Enhancements to Enable Policy Recommendations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Lenovo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33FA2-151A-43B7-B5FC-933734BF6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GB" dirty="0"/>
              <a:t>Current status on analytics usage by each NF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FFF8EA-81DC-4113-9453-4A39413FC7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9358" y="2666831"/>
            <a:ext cx="4302125" cy="2760892"/>
          </a:xfrm>
        </p:spPr>
        <p:txBody>
          <a:bodyPr>
            <a:normAutofit/>
          </a:bodyPr>
          <a:lstStyle/>
          <a:p>
            <a:r>
              <a:rPr lang="en-GB" sz="2000" dirty="0"/>
              <a:t>A Consumer requests one or more analytics from an </a:t>
            </a:r>
            <a:r>
              <a:rPr lang="en-GB" sz="2000" dirty="0" err="1"/>
              <a:t>NWDAF</a:t>
            </a:r>
            <a:endParaRPr lang="en-GB" sz="2000" dirty="0"/>
          </a:p>
          <a:p>
            <a:r>
              <a:rPr lang="en-GB" sz="2000" dirty="0" err="1"/>
              <a:t>NWDAF</a:t>
            </a:r>
            <a:r>
              <a:rPr lang="en-GB" sz="2000" dirty="0"/>
              <a:t> collects data to derive the requested analytics</a:t>
            </a:r>
          </a:p>
          <a:p>
            <a:r>
              <a:rPr lang="en-GB" sz="2000" dirty="0"/>
              <a:t>Each Consumer performs an action taking into account the analytics provided by an </a:t>
            </a:r>
            <a:r>
              <a:rPr lang="en-GB" sz="2000" dirty="0" err="1"/>
              <a:t>NWDAF</a:t>
            </a:r>
            <a:endParaRPr lang="en-GB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84E1A4-3220-406D-B4E7-4107DC78C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47" y="1371600"/>
            <a:ext cx="4403066" cy="501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22410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14B4D7-F8F2-48F8-97A0-423681EC9C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857" y="1449258"/>
            <a:ext cx="4669796" cy="3117852"/>
          </a:xfrm>
        </p:spPr>
        <p:txBody>
          <a:bodyPr>
            <a:normAutofit fontScale="85000" lnSpcReduction="20000"/>
          </a:bodyPr>
          <a:lstStyle/>
          <a:p>
            <a:r>
              <a:rPr lang="en-GB" sz="2100" dirty="0"/>
              <a:t>The analytics consumer NF currently requests exploratory, descriptive or predictive analytics</a:t>
            </a:r>
          </a:p>
          <a:p>
            <a:r>
              <a:rPr lang="en-GB" sz="2100" dirty="0"/>
              <a:t>The action(s) that each Analytics consumer NF can take based on the analytics received are implementation/configuration specific.</a:t>
            </a:r>
          </a:p>
          <a:p>
            <a:r>
              <a:rPr lang="en-GB" sz="2100" dirty="0"/>
              <a:t>Each NF identifies if the action improved the system by continuously monitoring analytic data from the </a:t>
            </a:r>
            <a:r>
              <a:rPr lang="en-GB" sz="2100" dirty="0" err="1"/>
              <a:t>NWDAF</a:t>
            </a:r>
            <a:r>
              <a:rPr lang="en-GB" sz="2100" dirty="0"/>
              <a:t>. </a:t>
            </a:r>
          </a:p>
          <a:p>
            <a:r>
              <a:rPr lang="en-GB" sz="2100" dirty="0"/>
              <a:t>Results in additional computation load and latency  for the NF to determine if the action had the required result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A63AD2D-B290-4887-8F23-61E9A20DD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Current Analytics Framework status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310025-53CA-4D04-A384-477EF07873AE}"/>
              </a:ext>
            </a:extLst>
          </p:cNvPr>
          <p:cNvSpPr txBox="1"/>
          <p:nvPr/>
        </p:nvSpPr>
        <p:spPr>
          <a:xfrm>
            <a:off x="664984" y="4683236"/>
            <a:ext cx="4816525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285750" indent="-285750">
              <a:buFont typeface="Arial" panose="020B0604020202020204" pitchFamily="34" charset="0"/>
              <a:buChar char="•"/>
            </a:lvl1pPr>
          </a:lstStyle>
          <a:p>
            <a:pPr marL="0" indent="0">
              <a:buNone/>
            </a:pPr>
            <a:r>
              <a:rPr lang="en-US" sz="1400" dirty="0"/>
              <a:t>OBSERVATION: Computation cost of current mechanism is high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67A809-5708-4E85-BF43-FDB92F607F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148" y="1651543"/>
            <a:ext cx="2997279" cy="355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3594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4426995-D044-43E5-BF32-02E3589B2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4" y="1454150"/>
            <a:ext cx="4276929" cy="4830763"/>
          </a:xfrm>
        </p:spPr>
        <p:txBody>
          <a:bodyPr>
            <a:normAutofit fontScale="92500" lnSpcReduction="10000"/>
          </a:bodyPr>
          <a:lstStyle/>
          <a:p>
            <a:r>
              <a:rPr lang="en-GB" sz="2000" dirty="0"/>
              <a:t>Introduce a closed loop principle where data are used to determine accuracy of recommendation.</a:t>
            </a:r>
          </a:p>
          <a:p>
            <a:r>
              <a:rPr lang="en-GB" sz="2000" dirty="0"/>
              <a:t>Recommendation takes into account broader view of the network (i.e. data collection from multiple NFs) and does not rely only on the analytic(s) subscribed from NWDAF.</a:t>
            </a:r>
          </a:p>
          <a:p>
            <a:r>
              <a:rPr lang="en-GB" sz="2000" dirty="0"/>
              <a:t>Example Policy recommendation: Recommended QoS rule for the PCF to reach a target Service Experience.</a:t>
            </a:r>
          </a:p>
          <a:p>
            <a:pPr lvl="1"/>
            <a:r>
              <a:rPr lang="en-GB" sz="1600" dirty="0"/>
              <a:t>NWDAF or new NF collect data from 5GC </a:t>
            </a:r>
            <a:r>
              <a:rPr lang="en-GB" sz="1600" dirty="0" err="1"/>
              <a:t>NFsv</a:t>
            </a:r>
            <a:r>
              <a:rPr lang="en-GB" sz="1600"/>
              <a:t>(</a:t>
            </a:r>
            <a:r>
              <a:rPr lang="en-GB" sz="1600" dirty="0"/>
              <a:t>or OAM) and use a prescriptive AI/ML model to determine a recommendation</a:t>
            </a:r>
          </a:p>
          <a:p>
            <a:pPr lvl="1"/>
            <a:r>
              <a:rPr lang="en-GB" sz="1600" dirty="0"/>
              <a:t>When PCF takes an action based on recommendation NWDAF (or new NF) verifies accuracy of recommendation by collecting additional data from 5GC NF (or OAM).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7516390-4CD7-4BD1-88B1-CD8176F43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framework for policy recommendations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8B784B-A766-0372-2604-DD368646A5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0133" y="1454150"/>
            <a:ext cx="3379503" cy="4263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31967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7F1932-C337-4887-9B20-A7A30043B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GB" dirty="0"/>
              <a:t>Proposed Objectives for Policy 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721A2B-757F-447C-8A3D-20C3C5871F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Specify enhancements in the analytics framework/architecture to enable recommendations </a:t>
            </a:r>
          </a:p>
          <a:p>
            <a:r>
              <a:rPr lang="en-GB" dirty="0"/>
              <a:t>In this release focus on enhancing the Policy framework and enable policy recommendations leveraging the existing analytics capabilities at the </a:t>
            </a:r>
            <a:r>
              <a:rPr lang="en-GB" dirty="0" err="1"/>
              <a:t>NWDAF</a:t>
            </a:r>
            <a:r>
              <a:rPr lang="en-GB" dirty="0"/>
              <a:t>.</a:t>
            </a:r>
          </a:p>
          <a:p>
            <a:r>
              <a:rPr lang="en-GB" dirty="0"/>
              <a:t>As part of the study the following will be defined:</a:t>
            </a:r>
          </a:p>
          <a:p>
            <a:pPr lvl="1"/>
            <a:r>
              <a:rPr lang="en-GB" dirty="0"/>
              <a:t>Identify how Analytic(s) provided by the </a:t>
            </a:r>
            <a:r>
              <a:rPr lang="en-GB" dirty="0" err="1"/>
              <a:t>NWDAF</a:t>
            </a:r>
            <a:r>
              <a:rPr lang="en-GB" dirty="0"/>
              <a:t> can be leveraged to enable policy recommendations</a:t>
            </a:r>
          </a:p>
          <a:p>
            <a:pPr lvl="2"/>
            <a:r>
              <a:rPr lang="en-GB" dirty="0"/>
              <a:t>Identify if new analytics need to be defined to assist the analytics framework in determining policy recommendations</a:t>
            </a:r>
          </a:p>
          <a:p>
            <a:pPr lvl="1"/>
            <a:r>
              <a:rPr lang="en-GB" dirty="0"/>
              <a:t>Identify what policy recommendations can be provided by the analytics framework (e.g. QoS recommendation, </a:t>
            </a:r>
            <a:r>
              <a:rPr lang="en-GB" dirty="0" err="1"/>
              <a:t>RFSP</a:t>
            </a:r>
            <a:r>
              <a:rPr lang="en-GB" dirty="0"/>
              <a:t> recommendation etc).</a:t>
            </a:r>
          </a:p>
          <a:p>
            <a:pPr lvl="1"/>
            <a:r>
              <a:rPr lang="en-GB" dirty="0"/>
              <a:t>How the policy framework (</a:t>
            </a:r>
            <a:r>
              <a:rPr lang="en-GB" dirty="0" err="1"/>
              <a:t>i.e</a:t>
            </a:r>
            <a:r>
              <a:rPr lang="en-GB" dirty="0"/>
              <a:t> PCF) request policy recommendations? What parameters are included in the request to the analytics framework?</a:t>
            </a:r>
          </a:p>
          <a:p>
            <a:pPr lvl="1"/>
            <a:r>
              <a:rPr lang="en-GB" dirty="0"/>
              <a:t>Identify which function can provide policy recommendations (NWDAF, new NF, PCF?)</a:t>
            </a:r>
          </a:p>
          <a:p>
            <a:pPr lvl="1"/>
            <a:r>
              <a:rPr lang="en-GB" dirty="0"/>
              <a:t>Identify procedure for verifying accuracy of a policy recommendation.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15967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3DC8A1-98BA-4AF8-8B30-F1D3E1D80CC7}">
  <ds:schemaRefs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www.w3.org/XML/1998/namespace"/>
    <ds:schemaRef ds:uri="26cfccf3-d9f9-43bb-aadf-58351eb1ba08"/>
    <ds:schemaRef ds:uri="9fcd8246-0349-4f28-bf6f-1f0b2b4b9468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18380</TotalTime>
  <Words>421</Words>
  <Application>Microsoft Office PowerPoint</Application>
  <PresentationFormat>On-screen Show (4:3)</PresentationFormat>
  <Paragraphs>30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Motivation on studying Analytics Framework Enhancements to Enable Policy Recommendations</vt:lpstr>
      <vt:lpstr>Current status on analytics usage by each NF</vt:lpstr>
      <vt:lpstr>Current Analytics Framework status</vt:lpstr>
      <vt:lpstr>Example framework for policy recommendations</vt:lpstr>
      <vt:lpstr>Proposed Objectives for Policy Recommendations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Lenovo </cp:lastModifiedBy>
  <cp:revision>1836</cp:revision>
  <dcterms:created xsi:type="dcterms:W3CDTF">2008-08-30T09:32:10Z</dcterms:created>
  <dcterms:modified xsi:type="dcterms:W3CDTF">2023-08-11T17:59:31Z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1614579968</vt:lpwstr>
  </property>
</Properties>
</file>